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85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6" r:id="rId25"/>
    <p:sldId id="277" r:id="rId26"/>
    <p:sldId id="278" r:id="rId27"/>
    <p:sldId id="279" r:id="rId28"/>
    <p:sldId id="287" r:id="rId29"/>
    <p:sldId id="288" r:id="rId30"/>
    <p:sldId id="291" r:id="rId31"/>
    <p:sldId id="293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68" y="5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-quest-workshop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4671009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67658"/>
            <a:ext cx="92428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github.com/nuitrcs/intro-quest-workshop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Install the package  - check in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Start 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2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</a:t>
            </a:r>
            <a:r>
              <a:rPr lang="en-US" dirty="0" smtClean="0"/>
              <a:t>7,500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1436</Words>
  <Application>Microsoft Office PowerPoint</Application>
  <PresentationFormat>Custom</PresentationFormat>
  <Paragraphs>332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49</cp:revision>
  <dcterms:modified xsi:type="dcterms:W3CDTF">2018-10-17T18:00:09Z</dcterms:modified>
</cp:coreProperties>
</file>